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7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2132"/>
    <a:srgbClr val="0FA0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355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8922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83554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155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940441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99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850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2535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622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8546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070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742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9851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9874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494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003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D7AE0-5A6B-4F2A-918A-29613936339E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1E1638C-91DF-473F-A665-D5D2D2F341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842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9207DF-11B3-16DC-A48B-04BE8A479374}"/>
              </a:ext>
            </a:extLst>
          </p:cNvPr>
          <p:cNvSpPr txBox="1"/>
          <p:nvPr/>
        </p:nvSpPr>
        <p:spPr>
          <a:xfrm>
            <a:off x="3875680" y="3429000"/>
            <a:ext cx="4440639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Hjemmeside </a:t>
            </a:r>
            <a:r>
              <a:rPr lang="da-DK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redesign</a:t>
            </a:r>
            <a:r>
              <a:rPr lang="da-DK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af Daniel Simonsen</a:t>
            </a:r>
          </a:p>
        </p:txBody>
      </p:sp>
    </p:spTree>
    <p:extLst>
      <p:ext uri="{BB962C8B-B14F-4D97-AF65-F5344CB8AC3E}">
        <p14:creationId xmlns:p14="http://schemas.microsoft.com/office/powerpoint/2010/main" val="69581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9207DF-11B3-16DC-A48B-04BE8A479374}"/>
              </a:ext>
            </a:extLst>
          </p:cNvPr>
          <p:cNvSpPr txBox="1"/>
          <p:nvPr/>
        </p:nvSpPr>
        <p:spPr>
          <a:xfrm>
            <a:off x="2976465" y="3429000"/>
            <a:ext cx="5952931" cy="83099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a-DK" sz="4800" b="1" dirty="0">
                <a:solidFill>
                  <a:schemeClr val="bg1"/>
                </a:solidFill>
                <a:latin typeface="Roboto Serif"/>
                <a:ea typeface="Roboto" panose="02000000000000000000" pitchFamily="2" charset="0"/>
              </a:rPr>
              <a:t>Designet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9D9BE-A25E-9624-DFFE-1C56D20A6E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213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E5E-BC1B-6846-2E5A-326AC26A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8848"/>
          </a:xfrm>
        </p:spPr>
        <p:txBody>
          <a:bodyPr/>
          <a:lstStyle/>
          <a:p>
            <a:pPr algn="ctr"/>
            <a:r>
              <a:rPr lang="da-DK" b="1" dirty="0" err="1">
                <a:latin typeface="Roboto Serif"/>
              </a:rPr>
              <a:t>Styletile</a:t>
            </a:r>
            <a:r>
              <a:rPr lang="da-DK" b="1" dirty="0">
                <a:latin typeface="Roboto Serif"/>
              </a:rPr>
              <a:t> &amp; Farver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529D6B-41CE-905E-467D-E5DB687EA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48" y="1453797"/>
            <a:ext cx="4325102" cy="5071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CF3228-DCC6-2533-6D70-28397AC7B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488" y="1533525"/>
            <a:ext cx="4986338" cy="347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01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9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96D3E5E-BC1B-6846-2E5A-326AC26A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067" y="1578133"/>
            <a:ext cx="4335468" cy="28755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b="1"/>
              <a:t>Prototypen i Figma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A752E3D-6FF9-1BE2-086A-FD070C07FBEC}"/>
              </a:ext>
            </a:extLst>
          </p:cNvPr>
          <p:cNvSpPr/>
          <p:nvPr/>
        </p:nvSpPr>
        <p:spPr>
          <a:xfrm>
            <a:off x="6202826" y="833772"/>
            <a:ext cx="2444879" cy="5181987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297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E5E-BC1B-6846-2E5A-326AC26A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8848"/>
          </a:xfrm>
        </p:spPr>
        <p:txBody>
          <a:bodyPr/>
          <a:lstStyle/>
          <a:p>
            <a:r>
              <a:rPr lang="da-DK" b="1" dirty="0">
                <a:latin typeface="Roboto Serif"/>
              </a:rPr>
              <a:t>Konklusion &amp; Refleksion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33D7-CDB5-D134-4875-BB8B83FBC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9926"/>
            <a:ext cx="8596668" cy="3194460"/>
          </a:xfrm>
        </p:spPr>
        <p:txBody>
          <a:bodyPr/>
          <a:lstStyle/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Godt arbejde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Min brugte tid</a:t>
            </a:r>
          </a:p>
          <a:p>
            <a:pPr lvl="1"/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Det store billede</a:t>
            </a:r>
          </a:p>
          <a:p>
            <a:pPr lvl="1"/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Optimal brugt tid på givne opgaver</a:t>
            </a:r>
          </a:p>
          <a:p>
            <a:pPr lvl="1"/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Mere tid til at lege med farver/fonte?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Hvis jeg havde mere tid</a:t>
            </a:r>
          </a:p>
          <a:p>
            <a:pPr lvl="1"/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Instruktører</a:t>
            </a:r>
          </a:p>
          <a:p>
            <a:pPr lvl="1"/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Evt. Centeret &amp; Kontakt</a:t>
            </a:r>
          </a:p>
        </p:txBody>
      </p:sp>
    </p:spTree>
    <p:extLst>
      <p:ext uri="{BB962C8B-B14F-4D97-AF65-F5344CB8AC3E}">
        <p14:creationId xmlns:p14="http://schemas.microsoft.com/office/powerpoint/2010/main" val="1457642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E5E-BC1B-6846-2E5A-326AC26A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8848"/>
          </a:xfrm>
        </p:spPr>
        <p:txBody>
          <a:bodyPr/>
          <a:lstStyle/>
          <a:p>
            <a:r>
              <a:rPr lang="da-DK" b="1" dirty="0">
                <a:latin typeface="Roboto Serif"/>
              </a:rPr>
              <a:t>Gærum Form og Trivsel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33D7-CDB5-D134-4875-BB8B83FBC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9925"/>
            <a:ext cx="8596668" cy="3880773"/>
          </a:xfrm>
        </p:spPr>
        <p:txBody>
          <a:bodyPr/>
          <a:lstStyle/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Lokal forening med ca. 100 medlemmer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Siden 2016</a:t>
            </a:r>
          </a:p>
        </p:txBody>
      </p:sp>
    </p:spTree>
    <p:extLst>
      <p:ext uri="{BB962C8B-B14F-4D97-AF65-F5344CB8AC3E}">
        <p14:creationId xmlns:p14="http://schemas.microsoft.com/office/powerpoint/2010/main" val="2367463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E5E-BC1B-6846-2E5A-326AC26A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8848"/>
          </a:xfrm>
        </p:spPr>
        <p:txBody>
          <a:bodyPr/>
          <a:lstStyle/>
          <a:p>
            <a:r>
              <a:rPr lang="da-DK" b="1" dirty="0">
                <a:latin typeface="Roboto Serif"/>
              </a:rPr>
              <a:t>Målgruppen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33D7-CDB5-D134-4875-BB8B83FBC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9926"/>
            <a:ext cx="8596668" cy="3194460"/>
          </a:xfrm>
        </p:spPr>
        <p:txBody>
          <a:bodyPr/>
          <a:lstStyle/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Kvinder, 35 – 50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Bopæl i/ved Gærum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Aktiv på Facebook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Vægttab/Bedre kondition</a:t>
            </a:r>
          </a:p>
        </p:txBody>
      </p:sp>
    </p:spTree>
    <p:extLst>
      <p:ext uri="{BB962C8B-B14F-4D97-AF65-F5344CB8AC3E}">
        <p14:creationId xmlns:p14="http://schemas.microsoft.com/office/powerpoint/2010/main" val="904967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in a black suit">
            <a:extLst>
              <a:ext uri="{FF2B5EF4-FFF2-40B4-BE49-F238E27FC236}">
                <a16:creationId xmlns:a16="http://schemas.microsoft.com/office/drawing/2014/main" id="{514D044A-6BFF-A2DD-875E-F686002FCF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3603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6D3E5E-BC1B-6846-2E5A-326AC26A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668694"/>
          </a:xfrm>
        </p:spPr>
        <p:txBody>
          <a:bodyPr>
            <a:normAutofit/>
          </a:bodyPr>
          <a:lstStyle/>
          <a:p>
            <a:r>
              <a:rPr lang="da-DK" b="1" dirty="0">
                <a:latin typeface="Roboto Serif"/>
              </a:rPr>
              <a:t>Mød Helle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33D7-CDB5-D134-4875-BB8B83FBC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2" y="1388933"/>
            <a:ext cx="2933615" cy="3880773"/>
          </a:xfrm>
        </p:spPr>
        <p:txBody>
          <a:bodyPr>
            <a:normAutofit/>
          </a:bodyPr>
          <a:lstStyle/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45-årig advokat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Træt af usund krop og savner fysisk aktivitet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Målrettet mindset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8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2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4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6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3509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E5E-BC1B-6846-2E5A-326AC26A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8848"/>
          </a:xfrm>
        </p:spPr>
        <p:txBody>
          <a:bodyPr/>
          <a:lstStyle/>
          <a:p>
            <a:r>
              <a:rPr lang="da-DK" b="1" dirty="0">
                <a:latin typeface="Roboto Serif"/>
              </a:rPr>
              <a:t>Deres nuværende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33D7-CDB5-D134-4875-BB8B83FBC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9926"/>
            <a:ext cx="6228290" cy="3194460"/>
          </a:xfrm>
        </p:spPr>
        <p:txBody>
          <a:bodyPr/>
          <a:lstStyle/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Rodet content – informationer kan være svær at finde + gemt Facebookside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Manglende information omkring regler, politikker og tilbud</a:t>
            </a:r>
          </a:p>
          <a:p>
            <a:r>
              <a:rPr lang="da-DK" dirty="0">
                <a:latin typeface="Roboto" panose="02000000000000000000" pitchFamily="2" charset="0"/>
                <a:ea typeface="Roboto" panose="02000000000000000000" pitchFamily="2" charset="0"/>
              </a:rPr>
              <a:t>Mangel på kunderejse</a:t>
            </a:r>
          </a:p>
        </p:txBody>
      </p:sp>
      <p:pic>
        <p:nvPicPr>
          <p:cNvPr id="5" name="Bliv medlem">
            <a:extLst>
              <a:ext uri="{FF2B5EF4-FFF2-40B4-BE49-F238E27FC236}">
                <a16:creationId xmlns:a16="http://schemas.microsoft.com/office/drawing/2014/main" id="{A978E70E-E048-FDE1-3FF4-12AA1A2526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0" t="40000" r="32149" b="-1"/>
          <a:stretch/>
        </p:blipFill>
        <p:spPr>
          <a:xfrm>
            <a:off x="6905624" y="0"/>
            <a:ext cx="5286376" cy="68580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7" name="Nyheder">
            <a:extLst>
              <a:ext uri="{FF2B5EF4-FFF2-40B4-BE49-F238E27FC236}">
                <a16:creationId xmlns:a16="http://schemas.microsoft.com/office/drawing/2014/main" id="{ACEF7D3A-6AF0-806B-113F-7674BEA666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7"/>
          <a:stretch/>
        </p:blipFill>
        <p:spPr>
          <a:xfrm>
            <a:off x="1952624" y="2219325"/>
            <a:ext cx="4953000" cy="4638675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506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9207DF-11B3-16DC-A48B-04BE8A479374}"/>
              </a:ext>
            </a:extLst>
          </p:cNvPr>
          <p:cNvSpPr txBox="1"/>
          <p:nvPr/>
        </p:nvSpPr>
        <p:spPr>
          <a:xfrm>
            <a:off x="2976465" y="3429000"/>
            <a:ext cx="5952931" cy="83099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a-DK" sz="4800" b="1" dirty="0">
                <a:solidFill>
                  <a:schemeClr val="bg1"/>
                </a:solidFill>
                <a:latin typeface="Roboto Serif"/>
                <a:ea typeface="Roboto" panose="02000000000000000000" pitchFamily="2" charset="0"/>
              </a:rPr>
              <a:t>Forarbejdet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9D9BE-A25E-9624-DFFE-1C56D20A6E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7115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174A4F-E743-7599-8820-B7B480789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838" y="1188844"/>
            <a:ext cx="11237976" cy="51975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5EEA1-EA1E-7365-0305-C3306F1F2740}"/>
              </a:ext>
            </a:extLst>
          </p:cNvPr>
          <p:cNvSpPr txBox="1"/>
          <p:nvPr/>
        </p:nvSpPr>
        <p:spPr>
          <a:xfrm>
            <a:off x="448733" y="542065"/>
            <a:ext cx="11237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F0"/>
                </a:solidFill>
                <a:latin typeface="Roboto Serif"/>
              </a:rPr>
              <a:t>Navigation &amp; Content brainstorm </a:t>
            </a:r>
            <a:r>
              <a:rPr lang="en-US" sz="3200" b="1" dirty="0" err="1">
                <a:solidFill>
                  <a:srgbClr val="00B0F0"/>
                </a:solidFill>
                <a:latin typeface="Roboto Serif"/>
              </a:rPr>
              <a:t>vha</a:t>
            </a:r>
            <a:r>
              <a:rPr lang="en-US" sz="3200" b="1" dirty="0">
                <a:solidFill>
                  <a:srgbClr val="00B0F0"/>
                </a:solidFill>
                <a:latin typeface="Roboto Serif"/>
              </a:rPr>
              <a:t>. </a:t>
            </a:r>
            <a:r>
              <a:rPr lang="en-US" sz="3200" b="1" dirty="0" err="1">
                <a:solidFill>
                  <a:srgbClr val="00B0F0"/>
                </a:solidFill>
                <a:latin typeface="Roboto Serif"/>
              </a:rPr>
              <a:t>Cardsmith</a:t>
            </a:r>
            <a:endParaRPr lang="en-GB" sz="3200" b="1" dirty="0">
              <a:solidFill>
                <a:srgbClr val="00B0F0"/>
              </a:solidFill>
              <a:latin typeface="Roboto Serif"/>
            </a:endParaRPr>
          </a:p>
        </p:txBody>
      </p:sp>
    </p:spTree>
    <p:extLst>
      <p:ext uri="{BB962C8B-B14F-4D97-AF65-F5344CB8AC3E}">
        <p14:creationId xmlns:p14="http://schemas.microsoft.com/office/powerpoint/2010/main" val="4110335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E5E-BC1B-6846-2E5A-326AC26A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06552"/>
          </a:xfrm>
        </p:spPr>
        <p:txBody>
          <a:bodyPr>
            <a:normAutofit fontScale="90000"/>
          </a:bodyPr>
          <a:lstStyle/>
          <a:p>
            <a:pPr algn="ctr"/>
            <a:r>
              <a:rPr lang="da-DK" b="1" dirty="0">
                <a:latin typeface="Roboto Serif"/>
              </a:rPr>
              <a:t>Wireframes</a:t>
            </a:r>
          </a:p>
        </p:txBody>
      </p:sp>
      <p:pic>
        <p:nvPicPr>
          <p:cNvPr id="1026" name="GFT forside">
            <a:extLst>
              <a:ext uri="{FF2B5EF4-FFF2-40B4-BE49-F238E27FC236}">
                <a16:creationId xmlns:a16="http://schemas.microsoft.com/office/drawing/2014/main" id="{CF79DCE5-CD41-E64C-F718-AA5264979B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3" t="8889" r="13495" b="2533"/>
          <a:stretch/>
        </p:blipFill>
        <p:spPr bwMode="auto">
          <a:xfrm>
            <a:off x="530352" y="1336293"/>
            <a:ext cx="2633472" cy="4185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GFT Bliv medlem">
            <a:extLst>
              <a:ext uri="{FF2B5EF4-FFF2-40B4-BE49-F238E27FC236}">
                <a16:creationId xmlns:a16="http://schemas.microsoft.com/office/drawing/2014/main" id="{0AD988BF-655D-D4E3-4750-F3571FE8BF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t="3216" r="16106" b="2840"/>
          <a:stretch/>
        </p:blipFill>
        <p:spPr bwMode="auto">
          <a:xfrm>
            <a:off x="3561399" y="1336293"/>
            <a:ext cx="2718052" cy="418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GFT Bliv medlem #2">
            <a:extLst>
              <a:ext uri="{FF2B5EF4-FFF2-40B4-BE49-F238E27FC236}">
                <a16:creationId xmlns:a16="http://schemas.microsoft.com/office/drawing/2014/main" id="{AF25C15E-875C-1211-FEF9-F21C02BD2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8" r="17931" b="3078"/>
          <a:stretch/>
        </p:blipFill>
        <p:spPr bwMode="auto">
          <a:xfrm>
            <a:off x="6677026" y="1333743"/>
            <a:ext cx="2767024" cy="4185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GFT Instruktør">
            <a:extLst>
              <a:ext uri="{FF2B5EF4-FFF2-40B4-BE49-F238E27FC236}">
                <a16:creationId xmlns:a16="http://schemas.microsoft.com/office/drawing/2014/main" id="{BB62A994-323F-F212-13AE-2A6C66AC06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" t="2916" r="6111" b="2916"/>
          <a:stretch/>
        </p:blipFill>
        <p:spPr bwMode="auto">
          <a:xfrm>
            <a:off x="1611908" y="2501400"/>
            <a:ext cx="3103831" cy="4182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GFT forside #2">
            <a:extLst>
              <a:ext uri="{FF2B5EF4-FFF2-40B4-BE49-F238E27FC236}">
                <a16:creationId xmlns:a16="http://schemas.microsoft.com/office/drawing/2014/main" id="{C19304B0-F80A-762F-0121-F748181A28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" t="7467" r="8696" b="1200"/>
          <a:stretch/>
        </p:blipFill>
        <p:spPr bwMode="auto">
          <a:xfrm>
            <a:off x="5050098" y="2501401"/>
            <a:ext cx="3010440" cy="4182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221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E5E-BC1B-6846-2E5A-326AC26A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06552"/>
          </a:xfrm>
        </p:spPr>
        <p:txBody>
          <a:bodyPr>
            <a:normAutofit fontScale="90000"/>
          </a:bodyPr>
          <a:lstStyle/>
          <a:p>
            <a:pPr algn="ctr"/>
            <a:r>
              <a:rPr lang="da-DK" b="1" dirty="0">
                <a:latin typeface="Roboto Serif"/>
              </a:rPr>
              <a:t>Wireframes</a:t>
            </a:r>
          </a:p>
        </p:txBody>
      </p:sp>
      <p:pic>
        <p:nvPicPr>
          <p:cNvPr id="1028" name="GFT Bliv medlem">
            <a:extLst>
              <a:ext uri="{FF2B5EF4-FFF2-40B4-BE49-F238E27FC236}">
                <a16:creationId xmlns:a16="http://schemas.microsoft.com/office/drawing/2014/main" id="{0AD988BF-655D-D4E3-4750-F3571FE8BF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t="3216" r="16106" b="2840"/>
          <a:stretch/>
        </p:blipFill>
        <p:spPr bwMode="auto">
          <a:xfrm>
            <a:off x="1290749" y="1307589"/>
            <a:ext cx="3392995" cy="5221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GFT forside #2">
            <a:extLst>
              <a:ext uri="{FF2B5EF4-FFF2-40B4-BE49-F238E27FC236}">
                <a16:creationId xmlns:a16="http://schemas.microsoft.com/office/drawing/2014/main" id="{C19304B0-F80A-762F-0121-F748181A28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" t="7467" r="8696" b="1200"/>
          <a:stretch/>
        </p:blipFill>
        <p:spPr bwMode="auto">
          <a:xfrm>
            <a:off x="5190379" y="1307588"/>
            <a:ext cx="3757989" cy="5221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03337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107</TotalTime>
  <Words>131</Words>
  <Application>Microsoft Office PowerPoint</Application>
  <PresentationFormat>Widescreen</PresentationFormat>
  <Paragraphs>33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Roboto</vt:lpstr>
      <vt:lpstr>Roboto Serif</vt:lpstr>
      <vt:lpstr>Trebuchet MS</vt:lpstr>
      <vt:lpstr>Wingdings 3</vt:lpstr>
      <vt:lpstr>Facet</vt:lpstr>
      <vt:lpstr>PowerPoint Presentation</vt:lpstr>
      <vt:lpstr>Gærum Form og Trivsel</vt:lpstr>
      <vt:lpstr>Målgruppen</vt:lpstr>
      <vt:lpstr>Mød Helle</vt:lpstr>
      <vt:lpstr>Deres nuværende design</vt:lpstr>
      <vt:lpstr>PowerPoint Presentation</vt:lpstr>
      <vt:lpstr>PowerPoint Presentation</vt:lpstr>
      <vt:lpstr>Wireframes</vt:lpstr>
      <vt:lpstr>Wireframes</vt:lpstr>
      <vt:lpstr>PowerPoint Presentation</vt:lpstr>
      <vt:lpstr>Styletile &amp; Farver</vt:lpstr>
      <vt:lpstr>Prototypen i Figma</vt:lpstr>
      <vt:lpstr>Konklusion &amp; Refleksion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Simonsen</dc:creator>
  <cp:lastModifiedBy>Daniel Simonsen</cp:lastModifiedBy>
  <cp:revision>1</cp:revision>
  <dcterms:created xsi:type="dcterms:W3CDTF">2024-05-13T13:21:51Z</dcterms:created>
  <dcterms:modified xsi:type="dcterms:W3CDTF">2024-05-13T15:09:01Z</dcterms:modified>
</cp:coreProperties>
</file>

<file path=docProps/thumbnail.jpeg>
</file>